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7" r:id="rId2"/>
  </p:sldMasterIdLst>
  <p:sldIdLst>
    <p:sldId id="256" r:id="rId3"/>
    <p:sldId id="267" r:id="rId4"/>
    <p:sldId id="266" r:id="rId5"/>
    <p:sldId id="261" r:id="rId6"/>
    <p:sldId id="263" r:id="rId7"/>
    <p:sldId id="264" r:id="rId8"/>
  </p:sldIdLst>
  <p:sldSz cx="9144000" cy="6858000" type="screen4x3"/>
  <p:notesSz cx="7099300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242F20-2551-E850-0AC4-11BD43E63019}" v="381" dt="2021-06-08T13:16:28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1" autoAdjust="0"/>
    <p:restoredTop sz="94660"/>
  </p:normalViewPr>
  <p:slideViewPr>
    <p:cSldViewPr showGuides="1">
      <p:cViewPr varScale="1">
        <p:scale>
          <a:sx n="68" d="100"/>
          <a:sy n="68" d="100"/>
        </p:scale>
        <p:origin x="1638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Рисунок 10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9143999" cy="686207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6084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Рисунок 10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9143999" cy="686207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70191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4340392" y="0"/>
            <a:ext cx="4803608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 userDrawn="1"/>
        </p:nvSpPr>
        <p:spPr>
          <a:xfrm>
            <a:off x="8492964" y="1180288"/>
            <a:ext cx="5180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4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fld id="{149B6D55-4680-4DC5-B665-330CCBA60EFE}" type="slidenum">
              <a:rPr lang="ru-RU" sz="1400" b="1" baseline="0" smtClean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Poppins SemiBold" panose="02000000000000000000" pitchFamily="2" charset="0"/>
              </a:rPr>
              <a:pPr algn="l"/>
              <a:t>‹#›</a:t>
            </a:fld>
            <a:endParaRPr lang="ru-RU" sz="800">
              <a:solidFill>
                <a:srgbClr val="0000ED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4" name="Прямая соединительная линия 3"/>
          <p:cNvCxnSpPr/>
          <p:nvPr userDrawn="1"/>
        </p:nvCxnSpPr>
        <p:spPr>
          <a:xfrm flipH="1">
            <a:off x="8660636" y="1717278"/>
            <a:ext cx="2562" cy="472239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3649180" y="1549400"/>
            <a:ext cx="1416844" cy="370840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11"/>
          </p:nvPr>
        </p:nvSpPr>
        <p:spPr>
          <a:xfrm>
            <a:off x="5058901" y="1549400"/>
            <a:ext cx="1416844" cy="370840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11" name="Рисунок 8"/>
          <p:cNvSpPr>
            <a:spLocks noGrp="1"/>
          </p:cNvSpPr>
          <p:nvPr>
            <p:ph type="pic" sz="quarter" idx="12"/>
          </p:nvPr>
        </p:nvSpPr>
        <p:spPr>
          <a:xfrm>
            <a:off x="6475539" y="1549400"/>
            <a:ext cx="1416844" cy="370840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45408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 userDrawn="1"/>
        </p:nvSpPr>
        <p:spPr>
          <a:xfrm>
            <a:off x="8492964" y="1180288"/>
            <a:ext cx="5180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4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fld id="{149B6D55-4680-4DC5-B665-330CCBA60EFE}" type="slidenum">
              <a:rPr lang="ru-RU" sz="1400" b="1" baseline="0" smtClean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Poppins SemiBold" panose="02000000000000000000" pitchFamily="2" charset="0"/>
              </a:rPr>
              <a:pPr algn="l"/>
              <a:t>‹#›</a:t>
            </a:fld>
            <a:endParaRPr lang="ru-RU" sz="800">
              <a:solidFill>
                <a:srgbClr val="0000ED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7" name="Прямая соединительная линия 16"/>
          <p:cNvCxnSpPr/>
          <p:nvPr userDrawn="1"/>
        </p:nvCxnSpPr>
        <p:spPr>
          <a:xfrm flipH="1">
            <a:off x="8660636" y="1717278"/>
            <a:ext cx="2562" cy="472239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333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3A474-A970-4111-AB00-CC07202BC5E5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01CDA-C83E-414C-808C-D7CCDDEE97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0342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>
                <a:ea typeface="맑은 고딕"/>
              </a:rPr>
              <a:t>핵사곤</a:t>
            </a:r>
            <a:endParaRPr lang="ko-KR" altLang="en-US" dirty="0">
              <a:ea typeface="맑은 고딕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>
                <a:ea typeface="맑은 고딕"/>
              </a:rPr>
              <a:t>2021-06-08</a:t>
            </a:r>
            <a:endParaRPr lang="en-US" altLang="ko-KR" dirty="0"/>
          </a:p>
          <a:p>
            <a:r>
              <a:rPr lang="ko-KR" altLang="en-US">
                <a:ea typeface="맑은 고딕"/>
              </a:rPr>
              <a:t>최윤석</a:t>
            </a:r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/>
          <p:cNvSpPr txBox="1">
            <a:spLocks/>
          </p:cNvSpPr>
          <p:nvPr/>
        </p:nvSpPr>
        <p:spPr>
          <a:xfrm>
            <a:off x="64699" y="1428881"/>
            <a:ext cx="2594489" cy="521921"/>
          </a:xfrm>
          <a:prstGeom prst="rect">
            <a:avLst/>
          </a:prstGeom>
        </p:spPr>
        <p:txBody>
          <a:bodyPr lIns="68580" tIns="34290" rIns="68580" bIns="34290" anchor="t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spc="75">
                <a:solidFill>
                  <a:schemeClr val="bg2">
                    <a:lumMod val="25000"/>
                  </a:schemeClr>
                </a:solidFill>
                <a:latin typeface="Poppins SemiBold"/>
                <a:ea typeface="Lato" panose="020F0502020204030203" pitchFamily="34" charset="0"/>
                <a:cs typeface="Poppins SemiBold" panose="02000000000000000000" pitchFamily="2" charset="0"/>
              </a:rPr>
              <a:t>소개</a:t>
            </a:r>
            <a:endParaRPr lang="ko-KR" altLang="en-US" b="1" spc="75" dirty="0">
              <a:solidFill>
                <a:schemeClr val="bg2">
                  <a:lumMod val="25000"/>
                </a:schemeClr>
              </a:solidFill>
              <a:latin typeface="Poppins SemiBold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16" name="Подзаголовок 2"/>
          <p:cNvSpPr txBox="1">
            <a:spLocks/>
          </p:cNvSpPr>
          <p:nvPr/>
        </p:nvSpPr>
        <p:spPr>
          <a:xfrm>
            <a:off x="197075" y="2329033"/>
            <a:ext cx="4326094" cy="3774951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ko-KR" sz="1600" kern="0">
                <a:latin typeface="Malgun Gothic"/>
                <a:ea typeface="Malgun Gothic"/>
                <a:cs typeface="+mn-lt"/>
              </a:rPr>
              <a:t>중앙 육각형을 기준으로 다가오는 장애물을</a:t>
            </a:r>
            <a:endParaRPr lang="ko-KR" sz="1600" kern="0" dirty="0"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ko-KR" sz="1600" kern="0">
                <a:latin typeface="Malgun Gothic"/>
                <a:ea typeface="Malgun Gothic"/>
                <a:cs typeface="+mn-lt"/>
              </a:rPr>
              <a:t>피하는 게임</a:t>
            </a:r>
            <a:endParaRPr lang="ko-KR" sz="1600" kern="0" dirty="0"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endParaRPr lang="ko-KR" sz="1600" kern="0" dirty="0"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ko-KR" sz="1600" kern="0">
                <a:latin typeface="Malgun Gothic"/>
                <a:ea typeface="Malgun Gothic"/>
                <a:cs typeface="+mn-lt"/>
              </a:rPr>
              <a:t>플레이어는 작은 세모이며</a:t>
            </a:r>
            <a:endParaRPr lang="ko-KR" sz="1600" kern="0" dirty="0"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ko-KR" sz="1600" kern="0">
                <a:latin typeface="Malgun Gothic"/>
                <a:ea typeface="Malgun Gothic"/>
                <a:cs typeface="Poppins" panose="02000000000000000000" pitchFamily="2" charset="0"/>
              </a:rPr>
              <a:t>방향키로 양 옆을 이동할 수 있음</a:t>
            </a:r>
            <a:endParaRPr lang="ko-KR" sz="1600" kern="0">
              <a:latin typeface="Malgun Gothic"/>
              <a:ea typeface="Malgun Gothic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endParaRPr lang="ko-KR" sz="1600" kern="0" dirty="0">
              <a:solidFill>
                <a:srgbClr val="000000"/>
              </a:solidFill>
              <a:latin typeface="Malgun Gothic"/>
              <a:ea typeface="Malgun Gothic"/>
              <a:cs typeface="Poppins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ko-KR" altLang="en-US" sz="1600" kern="0">
                <a:solidFill>
                  <a:srgbClr val="000000"/>
                </a:solidFill>
                <a:latin typeface="Malgun Gothic"/>
                <a:ea typeface="Malgun Gothic"/>
                <a:cs typeface="Poppins" panose="02000000000000000000" pitchFamily="2" charset="0"/>
              </a:rPr>
              <a:t>빨간색 선에 닿으면 게임오버</a:t>
            </a:r>
            <a:endParaRPr lang="ko-KR" sz="1600" kern="0" dirty="0">
              <a:solidFill>
                <a:srgbClr val="000000"/>
              </a:solidFill>
              <a:latin typeface="Malgun Gothic"/>
              <a:ea typeface="Malgun Gothic"/>
              <a:cs typeface="Poppins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endParaRPr lang="ko-KR" altLang="en-US" sz="1600" kern="0" dirty="0">
              <a:solidFill>
                <a:srgbClr val="000000"/>
              </a:solidFill>
              <a:latin typeface="Malgun Gothic"/>
              <a:ea typeface="Malgun Gothic"/>
              <a:cs typeface="Poppins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endParaRPr lang="ko-KR" altLang="en-US" sz="1600" kern="0" dirty="0">
              <a:solidFill>
                <a:srgbClr val="000000"/>
              </a:solidFill>
              <a:latin typeface="Malgun Gothic"/>
              <a:ea typeface="Malgun Gothic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800" kern="0" dirty="0">
              <a:solidFill>
                <a:srgbClr val="7F7F7F"/>
              </a:solidFill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800" kern="0">
              <a:solidFill>
                <a:schemeClr val="bg1">
                  <a:lumMod val="65000"/>
                </a:schemeClr>
              </a:solidFill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800" kern="0">
              <a:solidFill>
                <a:schemeClr val="bg1">
                  <a:lumMod val="65000"/>
                </a:schemeClr>
              </a:solidFill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800" kern="0">
              <a:solidFill>
                <a:schemeClr val="bg1">
                  <a:lumMod val="65000"/>
                </a:schemeClr>
              </a:solidFill>
              <a:latin typeface="맑은 고딕"/>
              <a:ea typeface="맑은 고딕"/>
              <a:cs typeface="Poppins" panose="02000000000000000000" pitchFamily="2" charset="0"/>
            </a:endParaRPr>
          </a:p>
        </p:txBody>
      </p:sp>
      <p:sp>
        <p:nvSpPr>
          <p:cNvPr id="27" name="Подзаголовок 2"/>
          <p:cNvSpPr txBox="1">
            <a:spLocks/>
          </p:cNvSpPr>
          <p:nvPr/>
        </p:nvSpPr>
        <p:spPr>
          <a:xfrm>
            <a:off x="62252" y="983251"/>
            <a:ext cx="2966624" cy="28134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r>
              <a:rPr lang="en-US" sz="1800" i="1" dirty="0">
                <a:solidFill>
                  <a:schemeClr val="bg1">
                    <a:lumMod val="75000"/>
                  </a:schemeClr>
                </a:solidFill>
                <a:latin typeface="Adobe Caslon Pro"/>
                <a:ea typeface="Linux Libertine" panose="02000503000000000000" pitchFamily="2" charset="0"/>
                <a:cs typeface="Poppins SemiBold" panose="02000000000000000000" pitchFamily="2" charset="0"/>
              </a:rPr>
              <a:t># </a:t>
            </a:r>
            <a:r>
              <a:rPr lang="ko-KR" altLang="en-US" sz="1500" i="1" dirty="0" err="1">
                <a:solidFill>
                  <a:schemeClr val="bg1">
                    <a:lumMod val="75000"/>
                  </a:schemeClr>
                </a:solidFill>
                <a:latin typeface="Adobe Caslon Pro"/>
                <a:ea typeface="Linux Libertine" panose="02000503000000000000" pitchFamily="2" charset="0"/>
                <a:cs typeface="Poppins SemiBold" panose="02000000000000000000" pitchFamily="2" charset="0"/>
              </a:rPr>
              <a:t>프로잭트</a:t>
            </a:r>
            <a:endParaRPr lang="ru-RU" sz="1500" i="1" dirty="0" err="1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cxnSp>
        <p:nvCxnSpPr>
          <p:cNvPr id="28" name="Прямая соединительная линия 27"/>
          <p:cNvCxnSpPr/>
          <p:nvPr/>
        </p:nvCxnSpPr>
        <p:spPr>
          <a:xfrm>
            <a:off x="195511" y="1952321"/>
            <a:ext cx="492933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그림 3">
            <a:extLst>
              <a:ext uri="{FF2B5EF4-FFF2-40B4-BE49-F238E27FC236}">
                <a16:creationId xmlns:a16="http://schemas.microsoft.com/office/drawing/2014/main" id="{C138C236-65C7-4DA5-AC5B-ABE847A34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803264" y="2897628"/>
            <a:ext cx="3969263" cy="3947694"/>
          </a:xfrm>
          <a:prstGeom prst="rect">
            <a:avLst/>
          </a:prstGeom>
        </p:spPr>
      </p:pic>
      <p:pic>
        <p:nvPicPr>
          <p:cNvPr id="4" name="그림 4">
            <a:extLst>
              <a:ext uri="{FF2B5EF4-FFF2-40B4-BE49-F238E27FC236}">
                <a16:creationId xmlns:a16="http://schemas.microsoft.com/office/drawing/2014/main" id="{3F27FD2F-AB1A-402F-9D23-A61D1C10E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084" y="129993"/>
            <a:ext cx="3998015" cy="2746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64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/>
          <p:cNvSpPr txBox="1">
            <a:spLocks/>
          </p:cNvSpPr>
          <p:nvPr/>
        </p:nvSpPr>
        <p:spPr>
          <a:xfrm>
            <a:off x="64699" y="1330910"/>
            <a:ext cx="2594489" cy="521921"/>
          </a:xfrm>
          <a:prstGeom prst="rect">
            <a:avLst/>
          </a:prstGeom>
        </p:spPr>
        <p:txBody>
          <a:bodyPr lIns="68580" tIns="34290" rIns="68580" bIns="34290" anchor="t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spc="75">
                <a:solidFill>
                  <a:schemeClr val="bg2">
                    <a:lumMod val="25000"/>
                  </a:schemeClr>
                </a:solidFill>
                <a:latin typeface="Poppins SemiBold"/>
                <a:ea typeface="Lato" panose="020F0502020204030203" pitchFamily="34" charset="0"/>
                <a:cs typeface="Poppins SemiBold" panose="02000000000000000000" pitchFamily="2" charset="0"/>
              </a:rPr>
              <a:t>기술</a:t>
            </a:r>
            <a:endParaRPr lang="ko-KR" altLang="en-US" b="1" spc="75" dirty="0">
              <a:solidFill>
                <a:schemeClr val="bg2">
                  <a:lumMod val="25000"/>
                </a:schemeClr>
              </a:solidFill>
              <a:latin typeface="Poppins SemiBold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16" name="Подзаголовок 2"/>
          <p:cNvSpPr txBox="1">
            <a:spLocks/>
          </p:cNvSpPr>
          <p:nvPr/>
        </p:nvSpPr>
        <p:spPr>
          <a:xfrm>
            <a:off x="197075" y="2883969"/>
            <a:ext cx="4114888" cy="2582254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r>
              <a:rPr lang="ko-KR" altLang="en-US" sz="2000" kern="0">
                <a:latin typeface="맑은 고딕"/>
                <a:ea typeface="맑은 고딕"/>
                <a:cs typeface="Poppins" panose="02000000000000000000" pitchFamily="2" charset="0"/>
              </a:rPr>
              <a:t>1.도형그리기</a:t>
            </a:r>
            <a:endParaRPr lang="ko-KR" altLang="en-US" sz="2000" kern="0" dirty="0"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2000" kern="0" dirty="0"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r>
              <a:rPr lang="ko-KR" altLang="en-US" sz="2000" kern="0">
                <a:latin typeface="맑은 고딕"/>
                <a:ea typeface="맑은 고딕"/>
                <a:cs typeface="Poppins" panose="02000000000000000000" pitchFamily="2" charset="0"/>
              </a:rPr>
              <a:t>2.색 추가</a:t>
            </a:r>
            <a:endParaRPr lang="ko-KR" altLang="en-US" sz="2000" kern="0" dirty="0"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2000" kern="0" dirty="0"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r>
              <a:rPr lang="ko-KR" altLang="en-US" sz="2000" kern="0">
                <a:latin typeface="맑은 고딕"/>
                <a:ea typeface="맑은 고딕"/>
                <a:cs typeface="Poppins" panose="02000000000000000000" pitchFamily="2" charset="0"/>
              </a:rPr>
              <a:t>3.도형회전 시키기</a:t>
            </a:r>
            <a:endParaRPr lang="ko-KR" altLang="en-US" sz="1600" kern="0" dirty="0"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1200" kern="0" dirty="0">
              <a:solidFill>
                <a:schemeClr val="bg1">
                  <a:lumMod val="50000"/>
                </a:schemeClr>
              </a:solidFill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1200" kern="0" dirty="0">
              <a:solidFill>
                <a:schemeClr val="bg1">
                  <a:lumMod val="50000"/>
                </a:schemeClr>
              </a:solidFill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1200" kern="0" dirty="0">
              <a:solidFill>
                <a:srgbClr val="7F7F7F"/>
              </a:solidFill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800" kern="0" dirty="0">
              <a:solidFill>
                <a:srgbClr val="7F7F7F"/>
              </a:solidFill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800" kern="0">
              <a:solidFill>
                <a:schemeClr val="bg1">
                  <a:lumMod val="65000"/>
                </a:schemeClr>
              </a:solidFill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800" kern="0">
              <a:solidFill>
                <a:schemeClr val="bg1">
                  <a:lumMod val="65000"/>
                </a:schemeClr>
              </a:solidFill>
              <a:latin typeface="맑은 고딕"/>
              <a:ea typeface="맑은 고딕"/>
              <a:cs typeface="Poppins" panose="02000000000000000000" pitchFamily="2" charset="0"/>
            </a:endParaRPr>
          </a:p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endParaRPr lang="ko-KR" altLang="en-US" sz="800" kern="0">
              <a:solidFill>
                <a:schemeClr val="bg1">
                  <a:lumMod val="65000"/>
                </a:schemeClr>
              </a:solidFill>
              <a:latin typeface="맑은 고딕"/>
              <a:ea typeface="맑은 고딕"/>
              <a:cs typeface="Poppins" panose="02000000000000000000" pitchFamily="2" charset="0"/>
            </a:endParaRPr>
          </a:p>
        </p:txBody>
      </p:sp>
      <p:sp>
        <p:nvSpPr>
          <p:cNvPr id="27" name="Подзаголовок 2"/>
          <p:cNvSpPr txBox="1">
            <a:spLocks/>
          </p:cNvSpPr>
          <p:nvPr/>
        </p:nvSpPr>
        <p:spPr>
          <a:xfrm>
            <a:off x="62252" y="983251"/>
            <a:ext cx="2966624" cy="28134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50"/>
              </a:lnSpc>
              <a:spcBef>
                <a:spcPts val="900"/>
              </a:spcBef>
              <a:buNone/>
            </a:pPr>
            <a:r>
              <a:rPr lang="en-US" sz="1800" i="1" dirty="0">
                <a:solidFill>
                  <a:schemeClr val="bg1">
                    <a:lumMod val="75000"/>
                  </a:schemeClr>
                </a:solidFill>
                <a:latin typeface="Adobe Caslon Pro"/>
                <a:ea typeface="Linux Libertine" panose="02000503000000000000" pitchFamily="2" charset="0"/>
                <a:cs typeface="Poppins SemiBold" panose="02000000000000000000" pitchFamily="2" charset="0"/>
              </a:rPr>
              <a:t># </a:t>
            </a:r>
            <a:r>
              <a:rPr lang="ko-KR" altLang="en-US" sz="1500" i="1" dirty="0" err="1">
                <a:solidFill>
                  <a:schemeClr val="bg1">
                    <a:lumMod val="75000"/>
                  </a:schemeClr>
                </a:solidFill>
                <a:latin typeface="Adobe Caslon Pro"/>
                <a:ea typeface="Linux Libertine" panose="02000503000000000000" pitchFamily="2" charset="0"/>
                <a:cs typeface="Poppins SemiBold" panose="02000000000000000000" pitchFamily="2" charset="0"/>
              </a:rPr>
              <a:t>프로잭트</a:t>
            </a:r>
            <a:endParaRPr lang="ru-RU" sz="1500" i="1" dirty="0" err="1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cxnSp>
        <p:nvCxnSpPr>
          <p:cNvPr id="28" name="Прямая соединительная линия 27"/>
          <p:cNvCxnSpPr/>
          <p:nvPr/>
        </p:nvCxnSpPr>
        <p:spPr>
          <a:xfrm>
            <a:off x="195511" y="1952321"/>
            <a:ext cx="492933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0558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 개선점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923222"/>
            <a:ext cx="8229600" cy="37681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>
                <a:ea typeface="맑은 고딕"/>
              </a:rPr>
              <a:t>선말고 도형으로 장애물 변경</a:t>
            </a:r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  <a:p>
            <a:r>
              <a:rPr lang="ko-KR" altLang="en-US">
                <a:ea typeface="맑은 고딕"/>
              </a:rPr>
              <a:t>장애물, 회전의 단조로움 개선</a:t>
            </a:r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  <a:p>
            <a:r>
              <a:rPr lang="ko-KR" altLang="en-US">
                <a:ea typeface="맑은 고딕"/>
              </a:rPr>
              <a:t>패턴의 다양화</a:t>
            </a:r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[video-to-gif output image]">
            <a:extLst>
              <a:ext uri="{FF2B5EF4-FFF2-40B4-BE49-F238E27FC236}">
                <a16:creationId xmlns:a16="http://schemas.microsoft.com/office/drawing/2014/main" id="{BCC8A71E-79D1-4001-B085-E5D464B7B0C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0547" y="2348880"/>
            <a:ext cx="5729145" cy="380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스크린 </a:t>
            </a:r>
            <a:r>
              <a:rPr lang="ko-KR" altLang="en-US" dirty="0" err="1"/>
              <a:t>샷</a:t>
            </a:r>
            <a:endParaRPr lang="ko-KR" altLang="en-US" dirty="0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A45A6DC3-40C7-4DE5-9191-E6D7EECEA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59" y="2519801"/>
            <a:ext cx="2358059" cy="2352627"/>
          </a:xfrm>
          <a:prstGeom prst="rect">
            <a:avLst/>
          </a:prstGeom>
        </p:spPr>
      </p:pic>
      <p:pic>
        <p:nvPicPr>
          <p:cNvPr id="7" name="그림 7">
            <a:extLst>
              <a:ext uri="{FF2B5EF4-FFF2-40B4-BE49-F238E27FC236}">
                <a16:creationId xmlns:a16="http://schemas.microsoft.com/office/drawing/2014/main" id="{2274760F-71F8-4982-9181-815B3AC70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104" y="2616234"/>
            <a:ext cx="2743200" cy="231784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  <a:r>
              <a:rPr lang="en-US" altLang="ko-KR" dirty="0"/>
              <a:t> </a:t>
            </a:r>
            <a:r>
              <a:rPr lang="ko-KR" altLang="en-US" dirty="0"/>
              <a:t>동영상</a:t>
            </a:r>
          </a:p>
        </p:txBody>
      </p:sp>
      <p:pic>
        <p:nvPicPr>
          <p:cNvPr id="3" name="game">
            <a:hlinkClick r:id="" action="ppaction://media"/>
            <a:extLst>
              <a:ext uri="{FF2B5EF4-FFF2-40B4-BE49-F238E27FC236}">
                <a16:creationId xmlns:a16="http://schemas.microsoft.com/office/drawing/2014/main" id="{03DD0641-4DCB-4519-8AF4-84474F2B28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3608" y="1556792"/>
            <a:ext cx="6739012" cy="44786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57</Words>
  <Application>Microsoft Office PowerPoint</Application>
  <PresentationFormat>화면 슬라이드 쇼(4:3)</PresentationFormat>
  <Paragraphs>40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6</vt:i4>
      </vt:variant>
    </vt:vector>
  </HeadingPairs>
  <TitlesOfParts>
    <vt:vector size="17" baseType="lpstr">
      <vt:lpstr>Adobe Caslon Pro</vt:lpstr>
      <vt:lpstr>Lato</vt:lpstr>
      <vt:lpstr>Linux Libertine</vt:lpstr>
      <vt:lpstr>Poppins SemiBold</vt:lpstr>
      <vt:lpstr>맑은 고딕</vt:lpstr>
      <vt:lpstr>맑은 고딕</vt:lpstr>
      <vt:lpstr>Arial</vt:lpstr>
      <vt:lpstr>Calibri</vt:lpstr>
      <vt:lpstr>Calibri Light</vt:lpstr>
      <vt:lpstr>Office 테마</vt:lpstr>
      <vt:lpstr>Специальное оформление</vt:lpstr>
      <vt:lpstr>핵사곤</vt:lpstr>
      <vt:lpstr>PowerPoint 프레젠테이션</vt:lpstr>
      <vt:lpstr>PowerPoint 프레젠테이션</vt:lpstr>
      <vt:lpstr>향후 개선점</vt:lpstr>
      <vt:lpstr>스크린 샷</vt:lpstr>
      <vt:lpstr>시연 동영상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Sun-Jeong Kim</dc:creator>
  <cp:lastModifiedBy>최윤석</cp:lastModifiedBy>
  <cp:revision>105</cp:revision>
  <dcterms:created xsi:type="dcterms:W3CDTF">2009-06-09T18:11:14Z</dcterms:created>
  <dcterms:modified xsi:type="dcterms:W3CDTF">2021-06-08T14:24:31Z</dcterms:modified>
</cp:coreProperties>
</file>

<file path=docProps/thumbnail.jpeg>
</file>